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70" r:id="rId5"/>
    <p:sldId id="271" r:id="rId6"/>
    <p:sldId id="272" r:id="rId7"/>
    <p:sldId id="273" r:id="rId8"/>
    <p:sldId id="260" r:id="rId9"/>
    <p:sldId id="274" r:id="rId10"/>
    <p:sldId id="276" r:id="rId11"/>
    <p:sldId id="261" r:id="rId12"/>
    <p:sldId id="264" r:id="rId13"/>
    <p:sldId id="280" r:id="rId14"/>
    <p:sldId id="268" r:id="rId15"/>
    <p:sldId id="278" r:id="rId16"/>
    <p:sldId id="267" r:id="rId17"/>
    <p:sldId id="279" r:id="rId18"/>
    <p:sldId id="269" r:id="rId19"/>
    <p:sldId id="275" r:id="rId20"/>
    <p:sldId id="277" r:id="rId21"/>
    <p:sldId id="281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985E36-8E59-4E2F-9EAE-0F42F667723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CBD74-15F0-40FF-A4AA-F3D1C7F10EA6}">
      <dgm:prSet phldrT="[Текст]" custT="1"/>
      <dgm:spPr/>
      <dgm:t>
        <a:bodyPr/>
        <a:lstStyle/>
        <a:p>
          <a:r>
            <a:rPr lang="ru-RU" sz="3600" dirty="0" smtClean="0"/>
            <a:t>Активные</a:t>
          </a:r>
          <a:endParaRPr lang="ru-RU" sz="3600" dirty="0"/>
        </a:p>
      </dgm:t>
    </dgm:pt>
    <dgm:pt modelId="{34008EEE-C49B-4DD6-9C4D-76290414E8C3}" type="parTrans" cxnId="{F63879B8-FF07-45E4-B382-2588B31C6A21}">
      <dgm:prSet/>
      <dgm:spPr/>
      <dgm:t>
        <a:bodyPr/>
        <a:lstStyle/>
        <a:p>
          <a:endParaRPr lang="ru-RU"/>
        </a:p>
      </dgm:t>
    </dgm:pt>
    <dgm:pt modelId="{A0B38868-C3F9-4E77-801D-B7B382F6EB02}" type="sibTrans" cxnId="{F63879B8-FF07-45E4-B382-2588B31C6A21}">
      <dgm:prSet/>
      <dgm:spPr/>
      <dgm:t>
        <a:bodyPr/>
        <a:lstStyle/>
        <a:p>
          <a:endParaRPr lang="ru-RU"/>
        </a:p>
      </dgm:t>
    </dgm:pt>
    <dgm:pt modelId="{4CB6639D-A850-41AF-A2A9-B4FF032E7A92}">
      <dgm:prSet phldrT="[Текст]" custT="1"/>
      <dgm:spPr/>
      <dgm:t>
        <a:bodyPr/>
        <a:lstStyle/>
        <a:p>
          <a:r>
            <a:rPr lang="ru-RU" sz="4000" dirty="0" smtClean="0"/>
            <a:t>Интерактивные</a:t>
          </a:r>
          <a:endParaRPr lang="ru-RU" sz="4000" dirty="0"/>
        </a:p>
      </dgm:t>
    </dgm:pt>
    <dgm:pt modelId="{F80E7312-6E64-4B3A-AD6E-00B6D2B31182}" type="parTrans" cxnId="{E83B35C7-E675-4E16-AB85-52D96DC73CA9}">
      <dgm:prSet/>
      <dgm:spPr/>
      <dgm:t>
        <a:bodyPr/>
        <a:lstStyle/>
        <a:p>
          <a:endParaRPr lang="ru-RU"/>
        </a:p>
      </dgm:t>
    </dgm:pt>
    <dgm:pt modelId="{C26EE1F4-1BD1-4167-A292-39817C844A69}" type="sibTrans" cxnId="{E83B35C7-E675-4E16-AB85-52D96DC73CA9}">
      <dgm:prSet/>
      <dgm:spPr/>
      <dgm:t>
        <a:bodyPr/>
        <a:lstStyle/>
        <a:p>
          <a:endParaRPr lang="ru-RU"/>
        </a:p>
      </dgm:t>
    </dgm:pt>
    <dgm:pt modelId="{F353DC50-4C4A-41E2-9D64-9373DF261E47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Способы организации учебного процесса, воспитательной деятельности, при которых обеспечивается вынужденная, оцениваемая и управляемая активность субъекта и объекта.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B47F41-829B-4CEB-9867-80093F7B9A3E}" type="parTrans" cxnId="{037C7814-4A6B-4748-A1B3-6DB325077B09}">
      <dgm:prSet/>
      <dgm:spPr/>
      <dgm:t>
        <a:bodyPr/>
        <a:lstStyle/>
        <a:p>
          <a:endParaRPr lang="ru-RU"/>
        </a:p>
      </dgm:t>
    </dgm:pt>
    <dgm:pt modelId="{CBA2ABE9-78E5-41D0-9C69-0047C9771941}" type="sibTrans" cxnId="{037C7814-4A6B-4748-A1B3-6DB325077B09}">
      <dgm:prSet/>
      <dgm:spPr/>
      <dgm:t>
        <a:bodyPr/>
        <a:lstStyle/>
        <a:p>
          <a:endParaRPr lang="ru-RU"/>
        </a:p>
      </dgm:t>
    </dgm:pt>
    <dgm:pt modelId="{2502C738-2343-4852-9F65-BDE7ACD8218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  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Методы, позволяющие участникам находиться в режиме беседы, диалога с компьютером или человеком, где происходит взаимодействие с учебной средой, которая служит областью осваиваемого опыта</a:t>
          </a:r>
          <a:r>
            <a:rPr lang="ru-RU" b="1" dirty="0" smtClean="0"/>
            <a:t>. </a:t>
          </a:r>
          <a:endParaRPr lang="ru-RU" b="1" dirty="0"/>
        </a:p>
      </dgm:t>
    </dgm:pt>
    <dgm:pt modelId="{4B17D7FD-4DA8-46DB-AE53-5EEE2531C8FA}" type="parTrans" cxnId="{6869A85B-A76C-4161-96D2-C948CB82AE80}">
      <dgm:prSet/>
      <dgm:spPr/>
      <dgm:t>
        <a:bodyPr/>
        <a:lstStyle/>
        <a:p>
          <a:endParaRPr lang="ru-RU"/>
        </a:p>
      </dgm:t>
    </dgm:pt>
    <dgm:pt modelId="{44EB45E6-F937-4406-AECE-74D9EB216DD9}" type="sibTrans" cxnId="{6869A85B-A76C-4161-96D2-C948CB82AE80}">
      <dgm:prSet/>
      <dgm:spPr/>
      <dgm:t>
        <a:bodyPr/>
        <a:lstStyle/>
        <a:p>
          <a:endParaRPr lang="ru-RU"/>
        </a:p>
      </dgm:t>
    </dgm:pt>
    <dgm:pt modelId="{C33250F7-3A77-4237-8E03-46C7AE88FDCC}" type="pres">
      <dgm:prSet presAssocID="{D4985E36-8E59-4E2F-9EAE-0F42F66772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88F7AC5-5F31-48FF-B556-2B5937FBA845}" type="pres">
      <dgm:prSet presAssocID="{716CBD74-15F0-40FF-A4AA-F3D1C7F10EA6}" presName="root" presStyleCnt="0"/>
      <dgm:spPr/>
    </dgm:pt>
    <dgm:pt modelId="{DE9D8811-451A-4962-86AE-6A3B733CD04C}" type="pres">
      <dgm:prSet presAssocID="{716CBD74-15F0-40FF-A4AA-F3D1C7F10EA6}" presName="rootComposite" presStyleCnt="0"/>
      <dgm:spPr/>
    </dgm:pt>
    <dgm:pt modelId="{9C2F6F6C-FDDC-4763-A7E9-B111DCF17602}" type="pres">
      <dgm:prSet presAssocID="{716CBD74-15F0-40FF-A4AA-F3D1C7F10EA6}" presName="rootText" presStyleLbl="node1" presStyleIdx="0" presStyleCnt="2" custScaleX="76145" custScaleY="59930" custLinFactNeighborX="-1434" custLinFactNeighborY="2047"/>
      <dgm:spPr/>
      <dgm:t>
        <a:bodyPr/>
        <a:lstStyle/>
        <a:p>
          <a:endParaRPr lang="ru-RU"/>
        </a:p>
      </dgm:t>
    </dgm:pt>
    <dgm:pt modelId="{4789C25E-F695-4A98-BABF-DC2C4C370E38}" type="pres">
      <dgm:prSet presAssocID="{716CBD74-15F0-40FF-A4AA-F3D1C7F10EA6}" presName="rootConnector" presStyleLbl="node1" presStyleIdx="0" presStyleCnt="2"/>
      <dgm:spPr/>
      <dgm:t>
        <a:bodyPr/>
        <a:lstStyle/>
        <a:p>
          <a:endParaRPr lang="ru-RU"/>
        </a:p>
      </dgm:t>
    </dgm:pt>
    <dgm:pt modelId="{31649B32-F4E7-4183-A6A5-9A81B811ADB2}" type="pres">
      <dgm:prSet presAssocID="{716CBD74-15F0-40FF-A4AA-F3D1C7F10EA6}" presName="childShape" presStyleCnt="0"/>
      <dgm:spPr/>
    </dgm:pt>
    <dgm:pt modelId="{3E38BDB9-7D5E-4081-BAA1-582039A2B820}" type="pres">
      <dgm:prSet presAssocID="{74B47F41-829B-4CEB-9867-80093F7B9A3E}" presName="Name13" presStyleLbl="parChTrans1D2" presStyleIdx="0" presStyleCnt="2"/>
      <dgm:spPr/>
      <dgm:t>
        <a:bodyPr/>
        <a:lstStyle/>
        <a:p>
          <a:endParaRPr lang="ru-RU"/>
        </a:p>
      </dgm:t>
    </dgm:pt>
    <dgm:pt modelId="{31F05C80-84D5-4E57-9C8B-84E4546320D7}" type="pres">
      <dgm:prSet presAssocID="{F353DC50-4C4A-41E2-9D64-9373DF261E47}" presName="childText" presStyleLbl="bgAcc1" presStyleIdx="0" presStyleCnt="2" custScaleX="139040" custScaleY="211475" custLinFactNeighborX="-5891" custLinFactNeighborY="275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6DB76-69F6-4E47-8317-3BDE78DA8DE0}" type="pres">
      <dgm:prSet presAssocID="{4CB6639D-A850-41AF-A2A9-B4FF032E7A92}" presName="root" presStyleCnt="0"/>
      <dgm:spPr/>
    </dgm:pt>
    <dgm:pt modelId="{DABFAC7A-5E57-4D7D-B651-3999A79A0E83}" type="pres">
      <dgm:prSet presAssocID="{4CB6639D-A850-41AF-A2A9-B4FF032E7A92}" presName="rootComposite" presStyleCnt="0"/>
      <dgm:spPr/>
    </dgm:pt>
    <dgm:pt modelId="{8262DAA2-A779-4680-8D48-63297AE13710}" type="pres">
      <dgm:prSet presAssocID="{4CB6639D-A850-41AF-A2A9-B4FF032E7A92}" presName="rootText" presStyleLbl="node1" presStyleIdx="1" presStyleCnt="2" custScaleX="131965" custScaleY="69970" custLinFactNeighborX="4221" custLinFactNeighborY="-3527"/>
      <dgm:spPr/>
      <dgm:t>
        <a:bodyPr/>
        <a:lstStyle/>
        <a:p>
          <a:endParaRPr lang="ru-RU"/>
        </a:p>
      </dgm:t>
    </dgm:pt>
    <dgm:pt modelId="{1F57F413-3C5A-42C1-AAE3-A7EC4A2A808E}" type="pres">
      <dgm:prSet presAssocID="{4CB6639D-A850-41AF-A2A9-B4FF032E7A92}" presName="rootConnector" presStyleLbl="node1" presStyleIdx="1" presStyleCnt="2"/>
      <dgm:spPr/>
      <dgm:t>
        <a:bodyPr/>
        <a:lstStyle/>
        <a:p>
          <a:endParaRPr lang="ru-RU"/>
        </a:p>
      </dgm:t>
    </dgm:pt>
    <dgm:pt modelId="{FD0CDDBE-0F7A-4F14-AED6-199166EB5818}" type="pres">
      <dgm:prSet presAssocID="{4CB6639D-A850-41AF-A2A9-B4FF032E7A92}" presName="childShape" presStyleCnt="0"/>
      <dgm:spPr/>
    </dgm:pt>
    <dgm:pt modelId="{44091F60-819F-4707-9F18-71BD5571F2D5}" type="pres">
      <dgm:prSet presAssocID="{4B17D7FD-4DA8-46DB-AE53-5EEE2531C8FA}" presName="Name13" presStyleLbl="parChTrans1D2" presStyleIdx="1" presStyleCnt="2"/>
      <dgm:spPr/>
      <dgm:t>
        <a:bodyPr/>
        <a:lstStyle/>
        <a:p>
          <a:endParaRPr lang="ru-RU"/>
        </a:p>
      </dgm:t>
    </dgm:pt>
    <dgm:pt modelId="{7B161419-15D7-4DFB-AA02-6EA2495DB035}" type="pres">
      <dgm:prSet presAssocID="{2502C738-2343-4852-9F65-BDE7ACD8218A}" presName="childText" presStyleLbl="bgAcc1" presStyleIdx="1" presStyleCnt="2" custScaleX="130087" custScaleY="211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3EF3E4-D59C-4042-A87B-838EC78CE313}" type="presOf" srcId="{716CBD74-15F0-40FF-A4AA-F3D1C7F10EA6}" destId="{4789C25E-F695-4A98-BABF-DC2C4C370E38}" srcOrd="1" destOrd="0" presId="urn:microsoft.com/office/officeart/2005/8/layout/hierarchy3"/>
    <dgm:cxn modelId="{E83B35C7-E675-4E16-AB85-52D96DC73CA9}" srcId="{D4985E36-8E59-4E2F-9EAE-0F42F6677230}" destId="{4CB6639D-A850-41AF-A2A9-B4FF032E7A92}" srcOrd="1" destOrd="0" parTransId="{F80E7312-6E64-4B3A-AD6E-00B6D2B31182}" sibTransId="{C26EE1F4-1BD1-4167-A292-39817C844A69}"/>
    <dgm:cxn modelId="{8B78DE16-665F-46EE-A2D9-7C2F8A8AA29A}" type="presOf" srcId="{716CBD74-15F0-40FF-A4AA-F3D1C7F10EA6}" destId="{9C2F6F6C-FDDC-4763-A7E9-B111DCF17602}" srcOrd="0" destOrd="0" presId="urn:microsoft.com/office/officeart/2005/8/layout/hierarchy3"/>
    <dgm:cxn modelId="{6869A85B-A76C-4161-96D2-C948CB82AE80}" srcId="{4CB6639D-A850-41AF-A2A9-B4FF032E7A92}" destId="{2502C738-2343-4852-9F65-BDE7ACD8218A}" srcOrd="0" destOrd="0" parTransId="{4B17D7FD-4DA8-46DB-AE53-5EEE2531C8FA}" sibTransId="{44EB45E6-F937-4406-AECE-74D9EB216DD9}"/>
    <dgm:cxn modelId="{49B509C1-2269-4ED6-8ADE-922F63BB68B2}" type="presOf" srcId="{4B17D7FD-4DA8-46DB-AE53-5EEE2531C8FA}" destId="{44091F60-819F-4707-9F18-71BD5571F2D5}" srcOrd="0" destOrd="0" presId="urn:microsoft.com/office/officeart/2005/8/layout/hierarchy3"/>
    <dgm:cxn modelId="{8442E721-9675-4CDA-ABA1-1994C534458B}" type="presOf" srcId="{4CB6639D-A850-41AF-A2A9-B4FF032E7A92}" destId="{1F57F413-3C5A-42C1-AAE3-A7EC4A2A808E}" srcOrd="1" destOrd="0" presId="urn:microsoft.com/office/officeart/2005/8/layout/hierarchy3"/>
    <dgm:cxn modelId="{F63879B8-FF07-45E4-B382-2588B31C6A21}" srcId="{D4985E36-8E59-4E2F-9EAE-0F42F6677230}" destId="{716CBD74-15F0-40FF-A4AA-F3D1C7F10EA6}" srcOrd="0" destOrd="0" parTransId="{34008EEE-C49B-4DD6-9C4D-76290414E8C3}" sibTransId="{A0B38868-C3F9-4E77-801D-B7B382F6EB02}"/>
    <dgm:cxn modelId="{B9F985C5-60C9-45AE-9EC5-02DAD1056286}" type="presOf" srcId="{2502C738-2343-4852-9F65-BDE7ACD8218A}" destId="{7B161419-15D7-4DFB-AA02-6EA2495DB035}" srcOrd="0" destOrd="0" presId="urn:microsoft.com/office/officeart/2005/8/layout/hierarchy3"/>
    <dgm:cxn modelId="{037C7814-4A6B-4748-A1B3-6DB325077B09}" srcId="{716CBD74-15F0-40FF-A4AA-F3D1C7F10EA6}" destId="{F353DC50-4C4A-41E2-9D64-9373DF261E47}" srcOrd="0" destOrd="0" parTransId="{74B47F41-829B-4CEB-9867-80093F7B9A3E}" sibTransId="{CBA2ABE9-78E5-41D0-9C69-0047C9771941}"/>
    <dgm:cxn modelId="{445964B6-F0C0-4E5E-B69D-FBE482327999}" type="presOf" srcId="{74B47F41-829B-4CEB-9867-80093F7B9A3E}" destId="{3E38BDB9-7D5E-4081-BAA1-582039A2B820}" srcOrd="0" destOrd="0" presId="urn:microsoft.com/office/officeart/2005/8/layout/hierarchy3"/>
    <dgm:cxn modelId="{FE404ED5-3749-4925-A666-F2331A1BCDAF}" type="presOf" srcId="{D4985E36-8E59-4E2F-9EAE-0F42F6677230}" destId="{C33250F7-3A77-4237-8E03-46C7AE88FDCC}" srcOrd="0" destOrd="0" presId="urn:microsoft.com/office/officeart/2005/8/layout/hierarchy3"/>
    <dgm:cxn modelId="{0204B8CD-B5D3-4B9A-81A7-F5E42E7D6163}" type="presOf" srcId="{4CB6639D-A850-41AF-A2A9-B4FF032E7A92}" destId="{8262DAA2-A779-4680-8D48-63297AE13710}" srcOrd="0" destOrd="0" presId="urn:microsoft.com/office/officeart/2005/8/layout/hierarchy3"/>
    <dgm:cxn modelId="{A46BF622-F68E-4DBA-9E67-19B225ED8B4B}" type="presOf" srcId="{F353DC50-4C4A-41E2-9D64-9373DF261E47}" destId="{31F05C80-84D5-4E57-9C8B-84E4546320D7}" srcOrd="0" destOrd="0" presId="urn:microsoft.com/office/officeart/2005/8/layout/hierarchy3"/>
    <dgm:cxn modelId="{92A8C59F-084C-4684-BA0D-B3B0EE54B491}" type="presParOf" srcId="{C33250F7-3A77-4237-8E03-46C7AE88FDCC}" destId="{A88F7AC5-5F31-48FF-B556-2B5937FBA845}" srcOrd="0" destOrd="0" presId="urn:microsoft.com/office/officeart/2005/8/layout/hierarchy3"/>
    <dgm:cxn modelId="{A01B15FE-3AB7-411D-A949-ACF2B4A9B4AF}" type="presParOf" srcId="{A88F7AC5-5F31-48FF-B556-2B5937FBA845}" destId="{DE9D8811-451A-4962-86AE-6A3B733CD04C}" srcOrd="0" destOrd="0" presId="urn:microsoft.com/office/officeart/2005/8/layout/hierarchy3"/>
    <dgm:cxn modelId="{68BBA8DC-8F90-4919-8953-9304634C0318}" type="presParOf" srcId="{DE9D8811-451A-4962-86AE-6A3B733CD04C}" destId="{9C2F6F6C-FDDC-4763-A7E9-B111DCF17602}" srcOrd="0" destOrd="0" presId="urn:microsoft.com/office/officeart/2005/8/layout/hierarchy3"/>
    <dgm:cxn modelId="{24E0CAB0-FDE0-49DE-9516-DB64612D97E7}" type="presParOf" srcId="{DE9D8811-451A-4962-86AE-6A3B733CD04C}" destId="{4789C25E-F695-4A98-BABF-DC2C4C370E38}" srcOrd="1" destOrd="0" presId="urn:microsoft.com/office/officeart/2005/8/layout/hierarchy3"/>
    <dgm:cxn modelId="{80403741-9809-4468-A59D-8EC540FF4B48}" type="presParOf" srcId="{A88F7AC5-5F31-48FF-B556-2B5937FBA845}" destId="{31649B32-F4E7-4183-A6A5-9A81B811ADB2}" srcOrd="1" destOrd="0" presId="urn:microsoft.com/office/officeart/2005/8/layout/hierarchy3"/>
    <dgm:cxn modelId="{DE49BD07-982E-48DC-B3CE-8F6EEBE938CA}" type="presParOf" srcId="{31649B32-F4E7-4183-A6A5-9A81B811ADB2}" destId="{3E38BDB9-7D5E-4081-BAA1-582039A2B820}" srcOrd="0" destOrd="0" presId="urn:microsoft.com/office/officeart/2005/8/layout/hierarchy3"/>
    <dgm:cxn modelId="{3917C864-ED1F-4FEA-924A-5C443581CE8C}" type="presParOf" srcId="{31649B32-F4E7-4183-A6A5-9A81B811ADB2}" destId="{31F05C80-84D5-4E57-9C8B-84E4546320D7}" srcOrd="1" destOrd="0" presId="urn:microsoft.com/office/officeart/2005/8/layout/hierarchy3"/>
    <dgm:cxn modelId="{102A7008-3443-4BA4-AA83-A1F245479353}" type="presParOf" srcId="{C33250F7-3A77-4237-8E03-46C7AE88FDCC}" destId="{AEE6DB76-69F6-4E47-8317-3BDE78DA8DE0}" srcOrd="1" destOrd="0" presId="urn:microsoft.com/office/officeart/2005/8/layout/hierarchy3"/>
    <dgm:cxn modelId="{D11581BC-E50E-4D22-99B4-C4E5FAC1879B}" type="presParOf" srcId="{AEE6DB76-69F6-4E47-8317-3BDE78DA8DE0}" destId="{DABFAC7A-5E57-4D7D-B651-3999A79A0E83}" srcOrd="0" destOrd="0" presId="urn:microsoft.com/office/officeart/2005/8/layout/hierarchy3"/>
    <dgm:cxn modelId="{5ECDA255-DB4A-43F0-BEF9-10474DB71B96}" type="presParOf" srcId="{DABFAC7A-5E57-4D7D-B651-3999A79A0E83}" destId="{8262DAA2-A779-4680-8D48-63297AE13710}" srcOrd="0" destOrd="0" presId="urn:microsoft.com/office/officeart/2005/8/layout/hierarchy3"/>
    <dgm:cxn modelId="{ECAB5350-71ED-4D72-B58B-8E5AB5308D3D}" type="presParOf" srcId="{DABFAC7A-5E57-4D7D-B651-3999A79A0E83}" destId="{1F57F413-3C5A-42C1-AAE3-A7EC4A2A808E}" srcOrd="1" destOrd="0" presId="urn:microsoft.com/office/officeart/2005/8/layout/hierarchy3"/>
    <dgm:cxn modelId="{54EEECF9-CF8D-4DEA-B851-074FDCE76A2A}" type="presParOf" srcId="{AEE6DB76-69F6-4E47-8317-3BDE78DA8DE0}" destId="{FD0CDDBE-0F7A-4F14-AED6-199166EB5818}" srcOrd="1" destOrd="0" presId="urn:microsoft.com/office/officeart/2005/8/layout/hierarchy3"/>
    <dgm:cxn modelId="{668B17C6-2D2A-4DF1-BDEA-508B353DA38C}" type="presParOf" srcId="{FD0CDDBE-0F7A-4F14-AED6-199166EB5818}" destId="{44091F60-819F-4707-9F18-71BD5571F2D5}" srcOrd="0" destOrd="0" presId="urn:microsoft.com/office/officeart/2005/8/layout/hierarchy3"/>
    <dgm:cxn modelId="{FB70BEBB-7311-42F4-B9EB-3CC484677B71}" type="presParOf" srcId="{FD0CDDBE-0F7A-4F14-AED6-199166EB5818}" destId="{7B161419-15D7-4DFB-AA02-6EA2495DB03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3A67A8-00A5-4163-85A9-3B971016D6F9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C53928-19C3-4B39-9AC8-7C1677FBE132}">
      <dgm:prSet phldrT="[Текст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Активизируют</a:t>
          </a:r>
          <a:endParaRPr lang="ru-RU" dirty="0"/>
        </a:p>
      </dgm:t>
    </dgm:pt>
    <dgm:pt modelId="{78C03B2C-264D-42D9-A0A6-BD95922A5D66}" type="parTrans" cxnId="{A87D3B2A-5D0A-4529-9771-B7FECBB2C488}">
      <dgm:prSet/>
      <dgm:spPr/>
      <dgm:t>
        <a:bodyPr/>
        <a:lstStyle/>
        <a:p>
          <a:endParaRPr lang="ru-RU"/>
        </a:p>
      </dgm:t>
    </dgm:pt>
    <dgm:pt modelId="{4E67582A-E873-4B34-A104-3289E1D226EC}" type="sibTrans" cxnId="{A87D3B2A-5D0A-4529-9771-B7FECBB2C488}">
      <dgm:prSet/>
      <dgm:spPr/>
      <dgm:t>
        <a:bodyPr/>
        <a:lstStyle/>
        <a:p>
          <a:endParaRPr lang="ru-RU"/>
        </a:p>
      </dgm:t>
    </dgm:pt>
    <dgm:pt modelId="{3FD1F76F-D4EF-4FA1-B5BD-5643EFE40876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Мышление, воображение, </a:t>
          </a:r>
        </a:p>
        <a:p>
          <a:r>
            <a:rPr lang="ru-RU" dirty="0" smtClean="0"/>
            <a:t>память, </a:t>
          </a:r>
        </a:p>
        <a:p>
          <a:r>
            <a:rPr lang="ru-RU" dirty="0" smtClean="0"/>
            <a:t>внимание, эмоционально-волевую сферу (интересы, творческие способности); </a:t>
          </a:r>
          <a:endParaRPr lang="ru-RU" dirty="0"/>
        </a:p>
      </dgm:t>
    </dgm:pt>
    <dgm:pt modelId="{FA9B2C9B-E347-456A-8D66-CF4E4EEEF89B}" type="parTrans" cxnId="{E1DE3EBA-FEB8-4E8D-B325-D92C59E44823}">
      <dgm:prSet/>
      <dgm:spPr/>
      <dgm:t>
        <a:bodyPr/>
        <a:lstStyle/>
        <a:p>
          <a:endParaRPr lang="ru-RU"/>
        </a:p>
      </dgm:t>
    </dgm:pt>
    <dgm:pt modelId="{E014E4E1-8269-455C-842E-EFBA56BDDE95}" type="sibTrans" cxnId="{E1DE3EBA-FEB8-4E8D-B325-D92C59E44823}">
      <dgm:prSet/>
      <dgm:spPr/>
      <dgm:t>
        <a:bodyPr/>
        <a:lstStyle/>
        <a:p>
          <a:endParaRPr lang="ru-RU"/>
        </a:p>
      </dgm:t>
    </dgm:pt>
    <dgm:pt modelId="{2F9BBE8B-B385-4D5A-A3FD-36AC5CE8C15B}">
      <dgm:prSet phldrT="[Текст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Обеспечивают</a:t>
          </a:r>
          <a:endParaRPr lang="ru-RU" dirty="0"/>
        </a:p>
      </dgm:t>
    </dgm:pt>
    <dgm:pt modelId="{FD21906C-A2F6-422A-AF57-891DEBF8F332}" type="parTrans" cxnId="{352D950D-73DA-4D2E-85B1-CCBBE47F895C}">
      <dgm:prSet/>
      <dgm:spPr/>
      <dgm:t>
        <a:bodyPr/>
        <a:lstStyle/>
        <a:p>
          <a:endParaRPr lang="ru-RU"/>
        </a:p>
      </dgm:t>
    </dgm:pt>
    <dgm:pt modelId="{B1D3A5B8-14A9-4989-BB32-493C3B9A5415}" type="sibTrans" cxnId="{352D950D-73DA-4D2E-85B1-CCBBE47F895C}">
      <dgm:prSet/>
      <dgm:spPr/>
      <dgm:t>
        <a:bodyPr/>
        <a:lstStyle/>
        <a:p>
          <a:endParaRPr lang="ru-RU"/>
        </a:p>
      </dgm:t>
    </dgm:pt>
    <dgm:pt modelId="{FDBE3588-4834-40DF-BE39-BC6243BBEF3D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Устойчивость и длительность вовлеченности   в процесс обучения;</a:t>
          </a:r>
          <a:endParaRPr lang="ru-RU" dirty="0"/>
        </a:p>
      </dgm:t>
    </dgm:pt>
    <dgm:pt modelId="{C9516AA6-C3CE-4F27-93D3-A018515A0231}" type="parTrans" cxnId="{DA252F2F-563D-4721-8E6A-1F832A04C1B5}">
      <dgm:prSet/>
      <dgm:spPr/>
      <dgm:t>
        <a:bodyPr/>
        <a:lstStyle/>
        <a:p>
          <a:endParaRPr lang="ru-RU"/>
        </a:p>
      </dgm:t>
    </dgm:pt>
    <dgm:pt modelId="{2E4081D7-503F-4341-BD89-1AD54689DE0C}" type="sibTrans" cxnId="{DA252F2F-563D-4721-8E6A-1F832A04C1B5}">
      <dgm:prSet/>
      <dgm:spPr/>
      <dgm:t>
        <a:bodyPr/>
        <a:lstStyle/>
        <a:p>
          <a:endParaRPr lang="ru-RU"/>
        </a:p>
      </dgm:t>
    </dgm:pt>
    <dgm:pt modelId="{953E7579-C99C-4779-ABC6-44A3BAC4F3C2}">
      <dgm:prSet phldrT="[Текст]"/>
      <dgm:spPr/>
      <dgm:t>
        <a:bodyPr/>
        <a:lstStyle/>
        <a:p>
          <a:r>
            <a:rPr lang="ru-RU" dirty="0" smtClean="0"/>
            <a:t>Предусматривают</a:t>
          </a:r>
          <a:endParaRPr lang="ru-RU" dirty="0"/>
        </a:p>
      </dgm:t>
    </dgm:pt>
    <dgm:pt modelId="{53546F1D-EC08-43DA-88F5-13A0EA3377DE}" type="parTrans" cxnId="{3876410C-9818-4F3E-AE98-A21DDD25FB79}">
      <dgm:prSet/>
      <dgm:spPr/>
      <dgm:t>
        <a:bodyPr/>
        <a:lstStyle/>
        <a:p>
          <a:endParaRPr lang="ru-RU"/>
        </a:p>
      </dgm:t>
    </dgm:pt>
    <dgm:pt modelId="{98F990EF-E604-4B9D-96BA-BFE19F9E4726}" type="sibTrans" cxnId="{3876410C-9818-4F3E-AE98-A21DDD25FB79}">
      <dgm:prSet/>
      <dgm:spPr/>
      <dgm:t>
        <a:bodyPr/>
        <a:lstStyle/>
        <a:p>
          <a:endParaRPr lang="ru-RU"/>
        </a:p>
      </dgm:t>
    </dgm:pt>
    <dgm:pt modelId="{AFEE92AF-EA36-4BD0-960D-55580C1832D0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 Самостоятельность в разработке творческих решений;</a:t>
          </a:r>
          <a:endParaRPr lang="ru-RU" dirty="0"/>
        </a:p>
      </dgm:t>
    </dgm:pt>
    <dgm:pt modelId="{1236C637-17E3-41C7-B004-4ECD889446D6}" type="parTrans" cxnId="{A956D889-D2EE-4596-BDE6-AF384F1B44A6}">
      <dgm:prSet/>
      <dgm:spPr/>
      <dgm:t>
        <a:bodyPr/>
        <a:lstStyle/>
        <a:p>
          <a:endParaRPr lang="ru-RU"/>
        </a:p>
      </dgm:t>
    </dgm:pt>
    <dgm:pt modelId="{E229A930-4FDE-49AA-8EA2-30C1FDA43399}" type="sibTrans" cxnId="{A956D889-D2EE-4596-BDE6-AF384F1B44A6}">
      <dgm:prSet/>
      <dgm:spPr/>
      <dgm:t>
        <a:bodyPr/>
        <a:lstStyle/>
        <a:p>
          <a:endParaRPr lang="ru-RU"/>
        </a:p>
      </dgm:t>
    </dgm:pt>
    <dgm:pt modelId="{9236E2AD-1DD8-4027-8B44-B5C9C149148A}">
      <dgm:prSet/>
      <dgm:spPr/>
      <dgm:t>
        <a:bodyPr/>
        <a:lstStyle/>
        <a:p>
          <a:r>
            <a:rPr lang="ru-RU" dirty="0" smtClean="0"/>
            <a:t>  партнерские отношения;</a:t>
          </a:r>
        </a:p>
      </dgm:t>
    </dgm:pt>
    <dgm:pt modelId="{7E1C881A-C0C5-43A4-A94C-03D683995EA0}" type="parTrans" cxnId="{78DAF702-9D14-4EEF-9FD2-B263967C95CD}">
      <dgm:prSet/>
      <dgm:spPr/>
      <dgm:t>
        <a:bodyPr/>
        <a:lstStyle/>
        <a:p>
          <a:endParaRPr lang="ru-RU"/>
        </a:p>
      </dgm:t>
    </dgm:pt>
    <dgm:pt modelId="{04147A14-86F7-460B-B68F-9E477CD91190}" type="sibTrans" cxnId="{78DAF702-9D14-4EEF-9FD2-B263967C95CD}">
      <dgm:prSet/>
      <dgm:spPr/>
      <dgm:t>
        <a:bodyPr/>
        <a:lstStyle/>
        <a:p>
          <a:endParaRPr lang="ru-RU"/>
        </a:p>
      </dgm:t>
    </dgm:pt>
    <dgm:pt modelId="{A00B7D9E-14D2-4775-B7E3-C600363D75B0}" type="pres">
      <dgm:prSet presAssocID="{633A67A8-00A5-4163-85A9-3B971016D6F9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75FFC4A-8F0F-45C9-ACB0-CFF712C282E7}" type="pres">
      <dgm:prSet presAssocID="{F8C53928-19C3-4B39-9AC8-7C1677FBE132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DD35C8-F537-4F79-8FF9-7E2E792C3213}" type="pres">
      <dgm:prSet presAssocID="{F8C53928-19C3-4B39-9AC8-7C1677FBE132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6FF071-C5F7-40E4-9445-B74A146B9C18}" type="pres">
      <dgm:prSet presAssocID="{2F9BBE8B-B385-4D5A-A3FD-36AC5CE8C15B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E260A-C951-4658-A8F8-BF34566CC8B8}" type="pres">
      <dgm:prSet presAssocID="{2F9BBE8B-B385-4D5A-A3FD-36AC5CE8C15B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DF1D3-03BE-42C8-815A-C84834057A23}" type="pres">
      <dgm:prSet presAssocID="{953E7579-C99C-4779-ABC6-44A3BAC4F3C2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91060-7F75-46CC-A886-20BF4E225E4B}" type="pres">
      <dgm:prSet presAssocID="{953E7579-C99C-4779-ABC6-44A3BAC4F3C2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C94C87-FCB6-45E3-8BF4-4148871AED98}" type="presOf" srcId="{F8C53928-19C3-4B39-9AC8-7C1677FBE132}" destId="{B75FFC4A-8F0F-45C9-ACB0-CFF712C282E7}" srcOrd="0" destOrd="0" presId="urn:microsoft.com/office/officeart/2009/3/layout/IncreasingArrowsProcess"/>
    <dgm:cxn modelId="{A956D889-D2EE-4596-BDE6-AF384F1B44A6}" srcId="{953E7579-C99C-4779-ABC6-44A3BAC4F3C2}" destId="{AFEE92AF-EA36-4BD0-960D-55580C1832D0}" srcOrd="0" destOrd="0" parTransId="{1236C637-17E3-41C7-B004-4ECD889446D6}" sibTransId="{E229A930-4FDE-49AA-8EA2-30C1FDA43399}"/>
    <dgm:cxn modelId="{E1DE3EBA-FEB8-4E8D-B325-D92C59E44823}" srcId="{F8C53928-19C3-4B39-9AC8-7C1677FBE132}" destId="{3FD1F76F-D4EF-4FA1-B5BD-5643EFE40876}" srcOrd="0" destOrd="0" parTransId="{FA9B2C9B-E347-456A-8D66-CF4E4EEEF89B}" sibTransId="{E014E4E1-8269-455C-842E-EFBA56BDDE95}"/>
    <dgm:cxn modelId="{C4CDF403-298D-40AF-A8F7-8594E62B0B93}" type="presOf" srcId="{FDBE3588-4834-40DF-BE39-BC6243BBEF3D}" destId="{B9FE260A-C951-4658-A8F8-BF34566CC8B8}" srcOrd="0" destOrd="0" presId="urn:microsoft.com/office/officeart/2009/3/layout/IncreasingArrowsProcess"/>
    <dgm:cxn modelId="{1A178BB3-ED51-47CC-89A8-BF0718398075}" type="presOf" srcId="{953E7579-C99C-4779-ABC6-44A3BAC4F3C2}" destId="{284DF1D3-03BE-42C8-815A-C84834057A23}" srcOrd="0" destOrd="0" presId="urn:microsoft.com/office/officeart/2009/3/layout/IncreasingArrowsProcess"/>
    <dgm:cxn modelId="{740D41E0-30DD-4426-BC1B-65FD0DA975FF}" type="presOf" srcId="{2F9BBE8B-B385-4D5A-A3FD-36AC5CE8C15B}" destId="{566FF071-C5F7-40E4-9445-B74A146B9C18}" srcOrd="0" destOrd="0" presId="urn:microsoft.com/office/officeart/2009/3/layout/IncreasingArrowsProcess"/>
    <dgm:cxn modelId="{78DAF702-9D14-4EEF-9FD2-B263967C95CD}" srcId="{2F9BBE8B-B385-4D5A-A3FD-36AC5CE8C15B}" destId="{9236E2AD-1DD8-4027-8B44-B5C9C149148A}" srcOrd="1" destOrd="0" parTransId="{7E1C881A-C0C5-43A4-A94C-03D683995EA0}" sibTransId="{04147A14-86F7-460B-B68F-9E477CD91190}"/>
    <dgm:cxn modelId="{9FBC7F83-F402-4B0C-81A6-C5E4002799F7}" type="presOf" srcId="{AFEE92AF-EA36-4BD0-960D-55580C1832D0}" destId="{47191060-7F75-46CC-A886-20BF4E225E4B}" srcOrd="0" destOrd="0" presId="urn:microsoft.com/office/officeart/2009/3/layout/IncreasingArrowsProcess"/>
    <dgm:cxn modelId="{048D6D22-1A8D-45CA-9E9E-82FAA15E687B}" type="presOf" srcId="{9236E2AD-1DD8-4027-8B44-B5C9C149148A}" destId="{B9FE260A-C951-4658-A8F8-BF34566CC8B8}" srcOrd="0" destOrd="1" presId="urn:microsoft.com/office/officeart/2009/3/layout/IncreasingArrowsProcess"/>
    <dgm:cxn modelId="{DA252F2F-563D-4721-8E6A-1F832A04C1B5}" srcId="{2F9BBE8B-B385-4D5A-A3FD-36AC5CE8C15B}" destId="{FDBE3588-4834-40DF-BE39-BC6243BBEF3D}" srcOrd="0" destOrd="0" parTransId="{C9516AA6-C3CE-4F27-93D3-A018515A0231}" sibTransId="{2E4081D7-503F-4341-BD89-1AD54689DE0C}"/>
    <dgm:cxn modelId="{B3517D39-A2E6-4149-B40C-25D59E66952D}" type="presOf" srcId="{3FD1F76F-D4EF-4FA1-B5BD-5643EFE40876}" destId="{A4DD35C8-F537-4F79-8FF9-7E2E792C3213}" srcOrd="0" destOrd="0" presId="urn:microsoft.com/office/officeart/2009/3/layout/IncreasingArrowsProcess"/>
    <dgm:cxn modelId="{A87D3B2A-5D0A-4529-9771-B7FECBB2C488}" srcId="{633A67A8-00A5-4163-85A9-3B971016D6F9}" destId="{F8C53928-19C3-4B39-9AC8-7C1677FBE132}" srcOrd="0" destOrd="0" parTransId="{78C03B2C-264D-42D9-A0A6-BD95922A5D66}" sibTransId="{4E67582A-E873-4B34-A104-3289E1D226EC}"/>
    <dgm:cxn modelId="{352D950D-73DA-4D2E-85B1-CCBBE47F895C}" srcId="{633A67A8-00A5-4163-85A9-3B971016D6F9}" destId="{2F9BBE8B-B385-4D5A-A3FD-36AC5CE8C15B}" srcOrd="1" destOrd="0" parTransId="{FD21906C-A2F6-422A-AF57-891DEBF8F332}" sibTransId="{B1D3A5B8-14A9-4989-BB32-493C3B9A5415}"/>
    <dgm:cxn modelId="{3876410C-9818-4F3E-AE98-A21DDD25FB79}" srcId="{633A67A8-00A5-4163-85A9-3B971016D6F9}" destId="{953E7579-C99C-4779-ABC6-44A3BAC4F3C2}" srcOrd="2" destOrd="0" parTransId="{53546F1D-EC08-43DA-88F5-13A0EA3377DE}" sibTransId="{98F990EF-E604-4B9D-96BA-BFE19F9E4726}"/>
    <dgm:cxn modelId="{17D14FB4-A092-445E-8001-1B9603B45588}" type="presOf" srcId="{633A67A8-00A5-4163-85A9-3B971016D6F9}" destId="{A00B7D9E-14D2-4775-B7E3-C600363D75B0}" srcOrd="0" destOrd="0" presId="urn:microsoft.com/office/officeart/2009/3/layout/IncreasingArrowsProcess"/>
    <dgm:cxn modelId="{F0E74D57-140C-4A31-83A9-57D6674ECF51}" type="presParOf" srcId="{A00B7D9E-14D2-4775-B7E3-C600363D75B0}" destId="{B75FFC4A-8F0F-45C9-ACB0-CFF712C282E7}" srcOrd="0" destOrd="0" presId="urn:microsoft.com/office/officeart/2009/3/layout/IncreasingArrowsProcess"/>
    <dgm:cxn modelId="{46B3359D-2CF6-42D4-8AEF-9532A93BF52F}" type="presParOf" srcId="{A00B7D9E-14D2-4775-B7E3-C600363D75B0}" destId="{A4DD35C8-F537-4F79-8FF9-7E2E792C3213}" srcOrd="1" destOrd="0" presId="urn:microsoft.com/office/officeart/2009/3/layout/IncreasingArrowsProcess"/>
    <dgm:cxn modelId="{0E429764-2E09-4CDC-B826-10E92D8C9139}" type="presParOf" srcId="{A00B7D9E-14D2-4775-B7E3-C600363D75B0}" destId="{566FF071-C5F7-40E4-9445-B74A146B9C18}" srcOrd="2" destOrd="0" presId="urn:microsoft.com/office/officeart/2009/3/layout/IncreasingArrowsProcess"/>
    <dgm:cxn modelId="{702989E3-8B12-40A7-8084-8D530817CF5A}" type="presParOf" srcId="{A00B7D9E-14D2-4775-B7E3-C600363D75B0}" destId="{B9FE260A-C951-4658-A8F8-BF34566CC8B8}" srcOrd="3" destOrd="0" presId="urn:microsoft.com/office/officeart/2009/3/layout/IncreasingArrowsProcess"/>
    <dgm:cxn modelId="{2F13C54C-9C31-4B88-A769-783A0C95D420}" type="presParOf" srcId="{A00B7D9E-14D2-4775-B7E3-C600363D75B0}" destId="{284DF1D3-03BE-42C8-815A-C84834057A23}" srcOrd="4" destOrd="0" presId="urn:microsoft.com/office/officeart/2009/3/layout/IncreasingArrowsProcess"/>
    <dgm:cxn modelId="{CFAE5EEE-7BC2-4F0B-BEF4-58FDF032AD06}" type="presParOf" srcId="{A00B7D9E-14D2-4775-B7E3-C600363D75B0}" destId="{47191060-7F75-46CC-A886-20BF4E225E4B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2F6F6C-FDDC-4763-A7E9-B111DCF17602}">
      <dsp:nvSpPr>
        <dsp:cNvPr id="0" name=""/>
        <dsp:cNvSpPr/>
      </dsp:nvSpPr>
      <dsp:spPr>
        <a:xfrm>
          <a:off x="89396" y="33656"/>
          <a:ext cx="2376766" cy="93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Активные</a:t>
          </a:r>
          <a:endParaRPr lang="ru-RU" sz="3600" kern="1200" dirty="0"/>
        </a:p>
      </dsp:txBody>
      <dsp:txXfrm>
        <a:off x="89396" y="33656"/>
        <a:ext cx="2376766" cy="935318"/>
      </dsp:txXfrm>
    </dsp:sp>
    <dsp:sp modelId="{3E38BDB9-7D5E-4081-BAA1-582039A2B820}">
      <dsp:nvSpPr>
        <dsp:cNvPr id="0" name=""/>
        <dsp:cNvSpPr/>
      </dsp:nvSpPr>
      <dsp:spPr>
        <a:xfrm>
          <a:off x="327073" y="968975"/>
          <a:ext cx="135333" cy="2161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1923"/>
              </a:lnTo>
              <a:lnTo>
                <a:pt x="135333" y="21619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F05C80-84D5-4E57-9C8B-84E4546320D7}">
      <dsp:nvSpPr>
        <dsp:cNvPr id="0" name=""/>
        <dsp:cNvSpPr/>
      </dsp:nvSpPr>
      <dsp:spPr>
        <a:xfrm>
          <a:off x="462406" y="1480670"/>
          <a:ext cx="3471961" cy="330045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Способы организации учебного процесса, воспитательной деятельности, при которых обеспечивается вынужденная, оцениваемая и управляемая активность субъекта и объекта. </a:t>
          </a:r>
          <a:endParaRPr lang="ru-RU" sz="2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406" y="1480670"/>
        <a:ext cx="3471961" cy="3300457"/>
      </dsp:txXfrm>
    </dsp:sp>
    <dsp:sp modelId="{8262DAA2-A779-4680-8D48-63297AE13710}">
      <dsp:nvSpPr>
        <dsp:cNvPr id="0" name=""/>
        <dsp:cNvSpPr/>
      </dsp:nvSpPr>
      <dsp:spPr>
        <a:xfrm>
          <a:off x="4169744" y="0"/>
          <a:ext cx="4119115" cy="1092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Интерактивные</a:t>
          </a:r>
          <a:endParaRPr lang="ru-RU" sz="4000" kern="1200" dirty="0"/>
        </a:p>
      </dsp:txBody>
      <dsp:txXfrm>
        <a:off x="4169744" y="0"/>
        <a:ext cx="4119115" cy="1092011"/>
      </dsp:txXfrm>
    </dsp:sp>
    <dsp:sp modelId="{44091F60-819F-4707-9F18-71BD5571F2D5}">
      <dsp:nvSpPr>
        <dsp:cNvPr id="0" name=""/>
        <dsp:cNvSpPr/>
      </dsp:nvSpPr>
      <dsp:spPr>
        <a:xfrm>
          <a:off x="4581656" y="1092011"/>
          <a:ext cx="280158" cy="2039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9644"/>
              </a:lnTo>
              <a:lnTo>
                <a:pt x="280158" y="2039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61419-15D7-4DFB-AA02-6EA2495DB035}">
      <dsp:nvSpPr>
        <dsp:cNvPr id="0" name=""/>
        <dsp:cNvSpPr/>
      </dsp:nvSpPr>
      <dsp:spPr>
        <a:xfrm>
          <a:off x="4861814" y="1483892"/>
          <a:ext cx="3248396" cy="32955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  </a:t>
          </a: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Методы, позволяющие участникам находиться в режиме беседы, диалога с компьютером или человеком, где происходит взаимодействие с учебной средой, которая служит областью осваиваемого опыта</a:t>
          </a:r>
          <a:r>
            <a:rPr lang="ru-RU" sz="2100" b="1" kern="1200" dirty="0" smtClean="0"/>
            <a:t>. </a:t>
          </a:r>
          <a:endParaRPr lang="ru-RU" sz="2100" b="1" kern="1200" dirty="0"/>
        </a:p>
      </dsp:txBody>
      <dsp:txXfrm>
        <a:off x="4861814" y="1483892"/>
        <a:ext cx="3248396" cy="329552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5FFC4A-8F0F-45C9-ACB0-CFF712C282E7}">
      <dsp:nvSpPr>
        <dsp:cNvPr id="0" name=""/>
        <dsp:cNvSpPr/>
      </dsp:nvSpPr>
      <dsp:spPr>
        <a:xfrm>
          <a:off x="0" y="630078"/>
          <a:ext cx="7632848" cy="1111633"/>
        </a:xfrm>
        <a:prstGeom prst="rightArrow">
          <a:avLst>
            <a:gd name="adj1" fmla="val 50000"/>
            <a:gd name="adj2" fmla="val 5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254000" bIns="17647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Активизируют</a:t>
          </a:r>
          <a:endParaRPr lang="ru-RU" sz="2100" kern="1200" dirty="0"/>
        </a:p>
      </dsp:txBody>
      <dsp:txXfrm>
        <a:off x="0" y="630078"/>
        <a:ext cx="7632848" cy="1111633"/>
      </dsp:txXfrm>
    </dsp:sp>
    <dsp:sp modelId="{A4DD35C8-F537-4F79-8FF9-7E2E792C3213}">
      <dsp:nvSpPr>
        <dsp:cNvPr id="0" name=""/>
        <dsp:cNvSpPr/>
      </dsp:nvSpPr>
      <dsp:spPr>
        <a:xfrm>
          <a:off x="0" y="1487308"/>
          <a:ext cx="2350917" cy="2141415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Мышление, воображение,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память,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внимание, эмоционально-волевую сферу (интересы, творческие способности); </a:t>
          </a:r>
          <a:endParaRPr lang="ru-RU" sz="1600" kern="1200" dirty="0"/>
        </a:p>
      </dsp:txBody>
      <dsp:txXfrm>
        <a:off x="0" y="1487308"/>
        <a:ext cx="2350917" cy="2141415"/>
      </dsp:txXfrm>
    </dsp:sp>
    <dsp:sp modelId="{566FF071-C5F7-40E4-9445-B74A146B9C18}">
      <dsp:nvSpPr>
        <dsp:cNvPr id="0" name=""/>
        <dsp:cNvSpPr/>
      </dsp:nvSpPr>
      <dsp:spPr>
        <a:xfrm>
          <a:off x="2350917" y="1000623"/>
          <a:ext cx="5281930" cy="1111633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0010" tIns="80010" rIns="254000" bIns="17647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Обеспечивают</a:t>
          </a:r>
          <a:endParaRPr lang="ru-RU" sz="2100" kern="1200" dirty="0"/>
        </a:p>
      </dsp:txBody>
      <dsp:txXfrm>
        <a:off x="2350917" y="1000623"/>
        <a:ext cx="5281930" cy="1111633"/>
      </dsp:txXfrm>
    </dsp:sp>
    <dsp:sp modelId="{B9FE260A-C951-4658-A8F8-BF34566CC8B8}">
      <dsp:nvSpPr>
        <dsp:cNvPr id="0" name=""/>
        <dsp:cNvSpPr/>
      </dsp:nvSpPr>
      <dsp:spPr>
        <a:xfrm>
          <a:off x="2350917" y="1857853"/>
          <a:ext cx="2350917" cy="2141415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Устойчивость и длительность вовлеченности   в процесс обучения;</a:t>
          </a:r>
          <a:endParaRPr lang="ru-RU" sz="16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партнерские отношения;</a:t>
          </a:r>
        </a:p>
      </dsp:txBody>
      <dsp:txXfrm>
        <a:off x="2350917" y="1857853"/>
        <a:ext cx="2350917" cy="2141415"/>
      </dsp:txXfrm>
    </dsp:sp>
    <dsp:sp modelId="{284DF1D3-03BE-42C8-815A-C84834057A23}">
      <dsp:nvSpPr>
        <dsp:cNvPr id="0" name=""/>
        <dsp:cNvSpPr/>
      </dsp:nvSpPr>
      <dsp:spPr>
        <a:xfrm>
          <a:off x="4701834" y="1371167"/>
          <a:ext cx="2931013" cy="111163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17647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Предусматривают</a:t>
          </a:r>
          <a:endParaRPr lang="ru-RU" sz="2100" kern="1200" dirty="0"/>
        </a:p>
      </dsp:txBody>
      <dsp:txXfrm>
        <a:off x="4701834" y="1371167"/>
        <a:ext cx="2931013" cy="1111633"/>
      </dsp:txXfrm>
    </dsp:sp>
    <dsp:sp modelId="{47191060-7F75-46CC-A886-20BF4E225E4B}">
      <dsp:nvSpPr>
        <dsp:cNvPr id="0" name=""/>
        <dsp:cNvSpPr/>
      </dsp:nvSpPr>
      <dsp:spPr>
        <a:xfrm>
          <a:off x="4701834" y="2228397"/>
          <a:ext cx="2350917" cy="2110075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Самостоятельность в разработке творческих решений;</a:t>
          </a:r>
          <a:endParaRPr lang="ru-RU" sz="1600" kern="1200" dirty="0"/>
        </a:p>
      </dsp:txBody>
      <dsp:txXfrm>
        <a:off x="4701834" y="2228397"/>
        <a:ext cx="2350917" cy="2110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1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17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27.10.2017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38527" y="2852936"/>
            <a:ext cx="6984776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Использование метода Интеллект –карты в дошкольном  образовании</a:t>
            </a:r>
            <a:endParaRPr lang="uk-U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marty\Desktop\7130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" y="-171400"/>
            <a:ext cx="3549774" cy="258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90798" y="5445224"/>
            <a:ext cx="55652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29684" y="5106670"/>
            <a:ext cx="24878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•	</a:t>
            </a:r>
            <a:r>
              <a:rPr lang="ru-RU" dirty="0" smtClean="0"/>
              <a:t>Федеральный закон </a:t>
            </a:r>
            <a:r>
              <a:rPr lang="ru-RU" dirty="0"/>
              <a:t>от 29.12.2012 № 273-ФЗ «Об образовании в Российской Федерации»; </a:t>
            </a:r>
          </a:p>
          <a:p>
            <a:pPr marL="0" indent="0">
              <a:buNone/>
            </a:pPr>
            <a:r>
              <a:rPr lang="ru-RU" dirty="0"/>
              <a:t>•	</a:t>
            </a:r>
            <a:r>
              <a:rPr lang="ru-RU" dirty="0" smtClean="0"/>
              <a:t>Федеральный государственный образовательный стандарт </a:t>
            </a:r>
            <a:r>
              <a:rPr lang="ru-RU" dirty="0"/>
              <a:t>дошкольного образования, утв. приказом </a:t>
            </a:r>
            <a:r>
              <a:rPr lang="ru-RU" dirty="0" err="1"/>
              <a:t>Минобрнауки</a:t>
            </a:r>
            <a:r>
              <a:rPr lang="ru-RU" dirty="0"/>
              <a:t> России от 17.10.2013 № 1155; </a:t>
            </a:r>
          </a:p>
          <a:p>
            <a:pPr marL="0" indent="0">
              <a:buNone/>
            </a:pPr>
            <a:r>
              <a:rPr lang="ru-RU" dirty="0"/>
              <a:t>•	П</a:t>
            </a:r>
            <a:r>
              <a:rPr lang="ru-RU" dirty="0" smtClean="0"/>
              <a:t>рофессиональный стандарт </a:t>
            </a:r>
            <a:r>
              <a:rPr lang="ru-RU" dirty="0"/>
              <a:t>«Педагог (педагогическая деятельность в сфере дошкольного, начального общего, основного общего, среднего общего образования) (воспитатель, учитель)», утв. приказом Минтруда России от 18.10.2013 № 544н.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476672"/>
            <a:ext cx="76495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Основные нормативные  акты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618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ru-RU" dirty="0" smtClean="0"/>
              <a:t>Развитие </a:t>
            </a:r>
            <a:r>
              <a:rPr lang="ru-RU" dirty="0"/>
              <a:t>системы дошкольного образования во многом зависит от </a:t>
            </a:r>
            <a:r>
              <a:rPr lang="ru-RU" dirty="0" smtClean="0"/>
              <a:t>кадрового </a:t>
            </a:r>
            <a:r>
              <a:rPr lang="ru-RU" dirty="0"/>
              <a:t>потенциала. </a:t>
            </a:r>
            <a:endParaRPr lang="ru-RU" dirty="0" smtClean="0"/>
          </a:p>
          <a:p>
            <a:pPr>
              <a:buBlip>
                <a:blip r:embed="rId2"/>
              </a:buBlip>
            </a:pPr>
            <a:r>
              <a:rPr lang="ru-RU" dirty="0"/>
              <a:t>П</a:t>
            </a:r>
            <a:r>
              <a:rPr lang="ru-RU" dirty="0" smtClean="0"/>
              <a:t>овышение   уровня </a:t>
            </a:r>
            <a:r>
              <a:rPr lang="ru-RU" dirty="0"/>
              <a:t>профессиональной компетентности воспитателей предусматривает внедрение в процесс подготовки, переподготовки и повышения квалификации активных и интерактивных методов.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06725" y="548680"/>
            <a:ext cx="4403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Актуальность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384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ty\Desktop\7130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785"/>
            <a:ext cx="2975422" cy="213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33273545"/>
              </p:ext>
            </p:extLst>
          </p:nvPr>
        </p:nvGraphicFramePr>
        <p:xfrm>
          <a:off x="457200" y="1600200"/>
          <a:ext cx="8291264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65724" y="40466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0119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501311253"/>
              </p:ext>
            </p:extLst>
          </p:nvPr>
        </p:nvGraphicFramePr>
        <p:xfrm>
          <a:off x="611560" y="1556792"/>
          <a:ext cx="76328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619672" y="548680"/>
            <a:ext cx="73229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Используемые  методы</a:t>
            </a:r>
          </a:p>
        </p:txBody>
      </p:sp>
    </p:spTree>
    <p:extLst>
      <p:ext uri="{BB962C8B-B14F-4D97-AF65-F5344CB8AC3E}">
        <p14:creationId xmlns="" xmlns:p14="http://schemas.microsoft.com/office/powerpoint/2010/main" val="419634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 интеллект-карт”, был создан американским учёным и бизнесменом Тони </a:t>
            </a:r>
            <a:r>
              <a:rPr lang="ru-RU" dirty="0" err="1"/>
              <a:t>Бьюзеном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В мир дошкольных технологий, интеллект – карты пришли благодаря кандидату педагогических наук В. М. Акименко, который предложил использовать этот метод для развития связной речи у детей.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11299" y="548680"/>
            <a:ext cx="73199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Откуда пришел  метод?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525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98903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/>
              <a:t>Интеллектуальная карта – это уникальный и простой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метод запоминания и систематизации информации</a:t>
            </a:r>
            <a:r>
              <a:rPr lang="ru-RU" dirty="0"/>
              <a:t>, с помощью которого развиваются как творческие, так и речевые способности детей, активизируется память и мышление.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98903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Интеллект-карта (ментальная карта, диаграмма связей, карта мыслей, ассоциативная карта, </a:t>
            </a:r>
            <a:r>
              <a:rPr lang="ru-RU" dirty="0" err="1"/>
              <a:t>mind</a:t>
            </a:r>
            <a:r>
              <a:rPr lang="ru-RU" dirty="0"/>
              <a:t> </a:t>
            </a:r>
            <a:r>
              <a:rPr lang="ru-RU" dirty="0" err="1"/>
              <a:t>map</a:t>
            </a:r>
            <a:r>
              <a:rPr lang="ru-RU" dirty="0"/>
              <a:t>) — это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графический способ представить идеи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/>
              <a:t>концепции, информацию в виде карты, состоящей из ключевых и вторичных тем.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76672"/>
            <a:ext cx="8433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такое интеллект-карта?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98243" y="55892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1106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04" y="188640"/>
            <a:ext cx="9144000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12230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4875"/>
            <a:ext cx="8784976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2348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54868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99523" y="188640"/>
            <a:ext cx="76328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Применение интеллект-карт побуждает ребёнка к изображению и осмыслению окружающего мира.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844824"/>
            <a:ext cx="4040188" cy="639762"/>
          </a:xfrm>
        </p:spPr>
        <p:txBody>
          <a:bodyPr/>
          <a:lstStyle/>
          <a:p>
            <a:r>
              <a:rPr lang="ru-RU" dirty="0" smtClean="0"/>
              <a:t>Тема  ТРАНСПОРТ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852936"/>
            <a:ext cx="4040188" cy="30319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644008" y="2060848"/>
            <a:ext cx="4041775" cy="39512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/>
              <a:t>Метод интеллект-карт основывается на наглядно-образном мышлении ребенка, который является основным в дошкольном возрасте.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861924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968885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17076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rty\Desktop\detsad-138679-14112272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407396" cy="6309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40257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8242850" cy="61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29832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2060848"/>
            <a:ext cx="7551179" cy="424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86602" y="620688"/>
            <a:ext cx="5049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Фруктовый сад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2867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459432"/>
            <a:ext cx="9036496" cy="719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06902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r>
              <a:rPr lang="ru-RU" sz="3800" dirty="0" smtClean="0"/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задействовать оба полушария головного мозга;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работоспособность;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запоминание информации при быстром и полном обзоре темы;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конспектирование или составление аннотаций письменных текстов;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конспектов занятий, докладов, выступлений;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рефератов, научных работ, статей, аналитических обзоров,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проектов, презентаций 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собственной интеллектуальной деятельности;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улучшать все виды памяти;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мышление, интеллект, речь, познавательную активность;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орфографические и пунктуационные навыки;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словарный запас;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результативность;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планировать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управлять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временем: план на день, неделю, месяц, год…</a:t>
            </a:r>
          </a:p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разрабатывать  сложные проекты;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243" y="404664"/>
            <a:ext cx="73784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работе педагога позволяет: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876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99040" cy="61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03847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30965"/>
            <a:ext cx="8792648" cy="4828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232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54097"/>
            <a:ext cx="82296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itchFamily="18" charset="0"/>
              </a:rPr>
              <a:t>Метод интеллект карт является универсальным способом познания окружающего мира и знаний, накопленных человеком, формирует преемственность между детским садом и школой.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itchFamily="18" charset="0"/>
              </a:rPr>
              <a:t>В условиях реализации ФГОС использование интеллект-карты позволяет осуществлять интеграцию всех областей.</a:t>
            </a:r>
          </a:p>
          <a:p>
            <a:endParaRPr lang="ru-RU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764704"/>
            <a:ext cx="44278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заключении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3306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5150471" cy="458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53673" y="1124744"/>
            <a:ext cx="72218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Спасибо  за внимание!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78571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424</Words>
  <Application>Microsoft Office PowerPoint</Application>
  <PresentationFormat>Экран (4:3)</PresentationFormat>
  <Paragraphs>58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Специальное оформление</vt:lpstr>
      <vt:lpstr>Использование метода Интеллект –карты в дошкольном  образовании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Светлана</cp:lastModifiedBy>
  <cp:revision>57</cp:revision>
  <dcterms:created xsi:type="dcterms:W3CDTF">2009-01-08T12:15:48Z</dcterms:created>
  <dcterms:modified xsi:type="dcterms:W3CDTF">2017-10-27T04:37:31Z</dcterms:modified>
</cp:coreProperties>
</file>