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8" r:id="rId4"/>
    <p:sldId id="260" r:id="rId5"/>
    <p:sldId id="264" r:id="rId6"/>
    <p:sldId id="262" r:id="rId7"/>
    <p:sldId id="263" r:id="rId8"/>
    <p:sldId id="261" r:id="rId9"/>
    <p:sldId id="267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06" autoAdjust="0"/>
  </p:normalViewPr>
  <p:slideViewPr>
    <p:cSldViewPr>
      <p:cViewPr varScale="1">
        <p:scale>
          <a:sx n="69" d="100"/>
          <a:sy n="69" d="100"/>
        </p:scale>
        <p:origin x="139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C6051-1121-45E8-962D-BDDD85014DB2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02E7-9900-4ACC-BD27-9C998F2AE0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81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C6051-1121-45E8-962D-BDDD85014DB2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02E7-9900-4ACC-BD27-9C998F2AE0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437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C6051-1121-45E8-962D-BDDD85014DB2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02E7-9900-4ACC-BD27-9C998F2AE0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178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C6051-1121-45E8-962D-BDDD85014DB2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02E7-9900-4ACC-BD27-9C998F2AE0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347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C6051-1121-45E8-962D-BDDD85014DB2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02E7-9900-4ACC-BD27-9C998F2AE0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989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C6051-1121-45E8-962D-BDDD85014DB2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02E7-9900-4ACC-BD27-9C998F2AE0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509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C6051-1121-45E8-962D-BDDD85014DB2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02E7-9900-4ACC-BD27-9C998F2AE0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447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C6051-1121-45E8-962D-BDDD85014DB2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02E7-9900-4ACC-BD27-9C998F2AE0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270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C6051-1121-45E8-962D-BDDD85014DB2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02E7-9900-4ACC-BD27-9C998F2AE0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9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C6051-1121-45E8-962D-BDDD85014DB2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02E7-9900-4ACC-BD27-9C998F2AE0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251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C6051-1121-45E8-962D-BDDD85014DB2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02E7-9900-4ACC-BD27-9C998F2AE0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379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C6051-1121-45E8-962D-BDDD85014DB2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102E7-9900-4ACC-BD27-9C998F2AE0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902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WINDOWS 8\Downloads\powerpoint-templates-blue-blue-powerpoint-templates-page-7-of-24-free-ppt-backgrounds-free-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472"/>
            <a:ext cx="921125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91681" y="1484784"/>
            <a:ext cx="709503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КУБИК  БЛУМА</a:t>
            </a:r>
          </a:p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развития критического мышления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6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987824" y="404664"/>
            <a:ext cx="54483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ДС 463 г. Челябинск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47865" y="5733256"/>
            <a:ext cx="5438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</a:p>
        </p:txBody>
      </p:sp>
      <p:pic>
        <p:nvPicPr>
          <p:cNvPr id="11" name="Рисунок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23331" y="4077072"/>
            <a:ext cx="5105053" cy="1944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439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WINDOWS 8\Downloads\powerpoint-templates-blue-blue-powerpoint-templates-page-7-of-24-free-ppt-backgrounds-free-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254" y="38472"/>
            <a:ext cx="921125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91680" y="404664"/>
            <a:ext cx="674446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/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Кубик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Блума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методика использования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Понадобиться обычный бумажный куб, на гранях которого написано:</a:t>
            </a:r>
          </a:p>
          <a:p>
            <a:pPr lvl="0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Назови.</a:t>
            </a:r>
          </a:p>
          <a:p>
            <a:pPr lvl="0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Почему.</a:t>
            </a:r>
          </a:p>
          <a:p>
            <a:pPr lvl="0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Объясни.</a:t>
            </a:r>
          </a:p>
          <a:p>
            <a:pPr lvl="0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Предложи.</a:t>
            </a:r>
          </a:p>
          <a:p>
            <a:pPr lvl="0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Придумай.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2" descr="http://i0.wp.com/www.egtmatematik.com/wp-content/uploads/2016/04/Ekran-Resmi-2016-04-09-20.18.18-e1460222116304.png?resize=300%2C37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004467"/>
            <a:ext cx="2857500" cy="360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http://i.xn----7sbagbrdj9cgd0a.xn--p1ai/u/pic/8f/49a2debc5611e68359e17955198316/-/%D0%A0%D0%B0%D0%B7%D0%B2%D0%B5%D1%80%D1%82%D0%BA%D0%B0_%D0%BA%D1%83%D0%B1%D0%B0%20%282%2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919" y="3611081"/>
            <a:ext cx="3870542" cy="2628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796136" y="5614444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Mistral" panose="03090702030407020403" pitchFamily="66" charset="0"/>
              </a:rPr>
              <a:t>Умеющие мыслить</a:t>
            </a:r>
          </a:p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Mistral" panose="03090702030407020403" pitchFamily="66" charset="0"/>
              </a:rPr>
              <a:t>Умеют задавать вопросы</a:t>
            </a:r>
          </a:p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Mistral" panose="03090702030407020403" pitchFamily="66" charset="0"/>
              </a:rPr>
              <a:t>                    </a:t>
            </a: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  <a:latin typeface="Mistral" panose="03090702030407020403" pitchFamily="66" charset="0"/>
              </a:rPr>
              <a:t>Алисон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Mistral" panose="03090702030407020403" pitchFamily="66" charset="0"/>
              </a:rPr>
              <a:t> Кинг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304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24744"/>
            <a:ext cx="9143999" cy="57332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105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650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WINDOWS 8\Downloads\powerpoint-templates-blue-blue-powerpoint-templates-page-7-of-24-free-ppt-backgrounds-free-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0" y="-187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332657"/>
            <a:ext cx="8496944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вопросов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Предполагает воспроизведение знаний. Это самые простые вопросы.  предлагается просто назвать предмет, явление, термин и т.д.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блок можно разнообразить вариативными заданиями, которые помогают проверить самые общие знания по теме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 блок вопросов позволяет сформулировать причинно-следственные связи, то есть описать процессы, которые происходят с указанным предметом, явлением.  </a:t>
            </a:r>
          </a:p>
          <a:p>
            <a:pPr lvl="0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 вопросы уточняющие. Они помогают увидеть проблему в разных аспектах и сфокусировать внимание на всех сторонах заданной проблемы.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фразы, которые помогут сформулировать вопросы этого блока:</a:t>
            </a:r>
          </a:p>
          <a:p>
            <a:pPr lvl="0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 действительно думаешь, что…</a:t>
            </a:r>
          </a:p>
          <a:p>
            <a:pPr lvl="0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 уверен, что…</a:t>
            </a:r>
          </a:p>
          <a:p>
            <a:pPr lvl="0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 есть, ребенок должен объяснить, как использовать то или иное знание на практике, для решения конкретных ситуаций.</a:t>
            </a:r>
          </a:p>
          <a:p>
            <a:pPr lvl="0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Придумай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это вопросы творческие, которые содержат в себе элемент предположения, вымысла.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 Придумай, что будет, если на Земле исчезнут все источники пресной воды.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Поделись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вопросы этого блока предназначены для активации мыслительной деятельности учащихся, учат их анализировать, выделять факты и следствия,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оценивать значимость полученных сведений, акцентировать внимание на их оценке.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996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WINDOWS 8\Downloads\powerpoint-templates-blue-blue-powerpoint-templates-page-7-of-24-free-ppt-backgrounds-free-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6355" y="0"/>
            <a:ext cx="93245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71600" y="332656"/>
            <a:ext cx="77768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занятии-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игра с Кубиком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Блума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приемов развития критического мышления, направленный одновременно на актуализацию знаний, имеющихся у ребенка и определения «области не знания». 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204864"/>
            <a:ext cx="5256584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0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WINDOWS 8\Downloads\powerpoint-templates-blue-blue-powerpoint-templates-page-7-of-24-free-ppt-backgrounds-free-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59632" y="764704"/>
            <a:ext cx="756084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применения приёма «Кубик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Блума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fontAlgn="base"/>
            <a:r>
              <a:rPr lang="ru-RU" b="1" dirty="0"/>
              <a:t>Работа с кубиком строится следующим образом:</a:t>
            </a: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формулирует тему  и круг вопросов, которые будут обсуждаться на занятии.</a:t>
            </a: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бросает фигуру, а ребенок  отвечает на вопрос темы, </a:t>
            </a: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начинающийся с того слова, которое выпало на грани.</a:t>
            </a: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ответ даётся неполный, то другие дети  могут его дополнить и исправить.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 на каждый вопрос кубика помогает педагогу 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только выявить уровень познавательной активности воспитанников, 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и сделать вывод  об эмоциональной составляющей занятия, 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прояснить аспекты темы, которые вызывают затруднения у детей.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83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WINDOWS 8\Downloads\powerpoint-templates-blue-blue-powerpoint-templates-page-7-of-24-free-ppt-backgrounds-free-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75656" y="476672"/>
            <a:ext cx="7560840" cy="689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работе с помощью методики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Блума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решаются следующие задачи:</a:t>
            </a: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Воспроизведение знаний. </a:t>
            </a: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Грань «Назови» предполагает простую репродукцию полученных знаний. </a:t>
            </a: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Выделение причинно-следственных связей. </a:t>
            </a: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по грани «Почему» позволяет подробно описать процессы или явления. </a:t>
            </a: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Выяснение всех аспектов поставленной проблемы. </a:t>
            </a: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Отвечая на вопросы категории «Объясни», ребёнок должен обратить </a:t>
            </a: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 на все стороны рассматриваемой темы. </a:t>
            </a: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Предложение своего пути применения изученного на практике.</a:t>
            </a: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Выработка стратегии мышления. Вопросы, которые формулируются при </a:t>
            </a: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выпадении стороны</a:t>
            </a: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«Придумай», подразумевают творческое задание. </a:t>
            </a: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примеру: «Придумай, как будет выглядеть планета, если все ресурсы</a:t>
            </a: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пресной воды исчезнут?»</a:t>
            </a: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Активизация мыслительной деятельности, анализ и оценка полученных знаний. </a:t>
            </a: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категории «Поделись» должны обязательно затрагивать эмоциональную сторону </a:t>
            </a: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личности. </a:t>
            </a:r>
          </a:p>
          <a:p>
            <a:pPr fontAlgn="base"/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2480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WINDOWS 8\Downloads\powerpoint-templates-blue-blue-powerpoint-templates-page-7-of-24-free-ppt-backgrounds-free-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9592" y="404664"/>
            <a:ext cx="7992888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dirty="0"/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</a:t>
            </a:r>
          </a:p>
          <a:p>
            <a:pPr fontAlgn="base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«Кубик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Блума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можно использовать во всех группах и по всем  образовательным областям. </a:t>
            </a:r>
          </a:p>
          <a:p>
            <a:pPr fontAlgn="base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Наиболее удобно применять этот приём на обобщающих занятиях, когда у детей  уже есть представление о сути темы.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касается использования на более раннем этапе изучения блока материала, то в этом случае работу с кубиком можно сделать групповой, то есть ответы на вопросы  нужно будет формулировать вместе.</a:t>
            </a:r>
          </a:p>
          <a:p>
            <a:pPr fontAlgn="base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Этот упрощённый способ помогает не только «собрать в кучку» все знания детей, но и развить в ребятах чувство коллективизма, необходимости помогать друг другу и нести ответственность за работу всех членов команды.</a:t>
            </a:r>
          </a:p>
          <a:p>
            <a:pPr fontAlgn="base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 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среднего возраста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грани кубика могут быть перефразированы, но также затрагивать и познавательную, и креативную, и эмоциональную стороны личности.</a:t>
            </a:r>
          </a:p>
          <a:p>
            <a:pPr fontAlgn="base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назвать   грани фигуры так: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Опиши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(то есть ребёнку нужно назвать форму, цвет, размер предмета или просто назвать явление);</a:t>
            </a:r>
          </a:p>
          <a:p>
            <a:pPr lvl="0" fontAlgn="base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(необходимо указать сходства и различия с уже знакомыми предметами или процессами);</a:t>
            </a:r>
          </a:p>
          <a:p>
            <a:pPr lvl="0" fontAlgn="base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ассоциацию (ребенок  должен назвать то, с чем у него ассоциируется тот или иной объект или явление);</a:t>
            </a:r>
          </a:p>
          <a:p>
            <a:pPr lvl="0" fontAlgn="base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 (как сделан предмет, из чего состоит);</a:t>
            </a:r>
          </a:p>
          <a:p>
            <a:pPr lvl="0" fontAlgn="base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(дети показывают, как можно применить предмет);</a:t>
            </a:r>
          </a:p>
          <a:p>
            <a:pPr lvl="0" fontAlgn="base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Дай оценку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(малыши перечисляют достоинства и недостатки рассматриваемого).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1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endParaRPr lang="ru-RU" sz="4000" b="1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8928992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692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WINDOWS 8\Downloads\powerpoint-templates-blue-blue-powerpoint-templates-page-7-of-24-free-ppt-backgrounds-free-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6355" y="0"/>
            <a:ext cx="93245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9672" y="908720"/>
            <a:ext cx="61926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, не знающий ничего, может научиться.</a:t>
            </a:r>
          </a:p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Дело только в том, что бы зажечь в нем желание познавать.</a:t>
            </a:r>
          </a:p>
          <a:p>
            <a:pPr algn="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Д. Дидро</a:t>
            </a:r>
          </a:p>
        </p:txBody>
      </p:sp>
      <p:pic>
        <p:nvPicPr>
          <p:cNvPr id="10242" name="Picture 2" descr="http://www.persianpersia.com/images/mimage/74-998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785" y="3620656"/>
            <a:ext cx="3920248" cy="280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04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195</Words>
  <Application>Microsoft Office PowerPoint</Application>
  <PresentationFormat>Экран (4:3)</PresentationFormat>
  <Paragraphs>79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Mistral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8</dc:creator>
  <cp:lastModifiedBy>Данила</cp:lastModifiedBy>
  <cp:revision>33</cp:revision>
  <dcterms:created xsi:type="dcterms:W3CDTF">2017-02-12T11:20:58Z</dcterms:created>
  <dcterms:modified xsi:type="dcterms:W3CDTF">2023-12-02T09:11:45Z</dcterms:modified>
</cp:coreProperties>
</file>